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6" r:id="rId8"/>
    <p:sldId id="262" r:id="rId9"/>
    <p:sldId id="263" r:id="rId10"/>
    <p:sldId id="264" r:id="rId11"/>
    <p:sldId id="265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5475C9-9E16-452C-AB80-866D26F9EE3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6E25B4-AA04-40DB-A311-7DBC89B41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457200"/>
            <a:ext cx="7772400" cy="1219200"/>
          </a:xfrm>
        </p:spPr>
        <p:txBody>
          <a:bodyPr/>
          <a:lstStyle/>
          <a:p>
            <a:pPr algn="ctr"/>
            <a:r>
              <a:rPr lang="en-US" dirty="0" smtClean="0"/>
              <a:t>Wind For Schools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04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Kelsey Morales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Northern Arizona University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Mentors: Allison </a:t>
            </a:r>
            <a:r>
              <a:rPr lang="en-US" dirty="0" err="1" smtClean="0">
                <a:solidFill>
                  <a:schemeClr val="tx1"/>
                </a:solidFill>
              </a:rPr>
              <a:t>Kipple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Karin </a:t>
            </a:r>
            <a:r>
              <a:rPr lang="en-US" dirty="0" err="1" smtClean="0">
                <a:solidFill>
                  <a:schemeClr val="tx1"/>
                </a:solidFill>
              </a:rPr>
              <a:t>Wadsack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NASA Space Grant Symposium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April 21, 2012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625" t="54000" r="66250" b="25000"/>
          <a:stretch>
            <a:fillRect/>
          </a:stretch>
        </p:blipFill>
        <p:spPr bwMode="auto">
          <a:xfrm>
            <a:off x="381000" y="3645874"/>
            <a:ext cx="1752600" cy="283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4375" t="44000" r="67500" b="34000"/>
          <a:stretch>
            <a:fillRect/>
          </a:stretch>
        </p:blipFill>
        <p:spPr bwMode="auto">
          <a:xfrm>
            <a:off x="7162800" y="3768969"/>
            <a:ext cx="1600200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838200"/>
          </a:xfrm>
        </p:spPr>
        <p:txBody>
          <a:bodyPr/>
          <a:lstStyle/>
          <a:p>
            <a:pPr algn="ctr"/>
            <a:r>
              <a:rPr lang="en-US" dirty="0" smtClean="0"/>
              <a:t>Outreach to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91000"/>
          </a:xfrm>
        </p:spPr>
        <p:txBody>
          <a:bodyPr/>
          <a:lstStyle/>
          <a:p>
            <a:r>
              <a:rPr lang="en-US" dirty="0" smtClean="0"/>
              <a:t>Science Fair Nights</a:t>
            </a:r>
          </a:p>
          <a:p>
            <a:pPr>
              <a:buNone/>
            </a:pPr>
            <a:r>
              <a:rPr lang="en-US" dirty="0" smtClean="0"/>
              <a:t>		-Kinsey Elementary science boot camp</a:t>
            </a:r>
          </a:p>
          <a:p>
            <a:pPr>
              <a:buNone/>
            </a:pPr>
            <a:r>
              <a:rPr lang="en-US" dirty="0" smtClean="0"/>
              <a:t>		-</a:t>
            </a:r>
            <a:r>
              <a:rPr lang="en-US" dirty="0" err="1" smtClean="0"/>
              <a:t>Sinagua</a:t>
            </a:r>
            <a:r>
              <a:rPr lang="en-US" dirty="0" smtClean="0"/>
              <a:t> Middle School</a:t>
            </a:r>
          </a:p>
          <a:p>
            <a:r>
              <a:rPr lang="en-US" dirty="0" err="1" smtClean="0"/>
              <a:t>Sechrist</a:t>
            </a:r>
            <a:r>
              <a:rPr lang="en-US" dirty="0" smtClean="0"/>
              <a:t> Elementary School</a:t>
            </a:r>
          </a:p>
          <a:p>
            <a:pPr>
              <a:buNone/>
            </a:pPr>
            <a:r>
              <a:rPr lang="en-US" dirty="0" smtClean="0"/>
              <a:t>		-K &amp; 4</a:t>
            </a:r>
            <a:r>
              <a:rPr lang="en-US" baseline="30000" dirty="0" smtClean="0"/>
              <a:t>th</a:t>
            </a:r>
            <a:r>
              <a:rPr lang="en-US" dirty="0" smtClean="0"/>
              <a:t> grade class</a:t>
            </a:r>
          </a:p>
          <a:p>
            <a:pPr>
              <a:buNone/>
            </a:pPr>
            <a:r>
              <a:rPr lang="en-US" dirty="0" smtClean="0"/>
              <a:t>		-Earth Day Celebration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990600"/>
          </a:xfrm>
        </p:spPr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800600"/>
          </a:xfrm>
        </p:spPr>
        <p:txBody>
          <a:bodyPr/>
          <a:lstStyle/>
          <a:p>
            <a:r>
              <a:rPr lang="en-US" dirty="0" smtClean="0"/>
              <a:t>The WFS program has successfully educated hundreds of students and teachers throughout Arizona about the benefits of wind energy</a:t>
            </a:r>
          </a:p>
          <a:p>
            <a:endParaRPr lang="en-US" dirty="0" smtClean="0"/>
          </a:p>
          <a:p>
            <a:r>
              <a:rPr lang="en-US" dirty="0" smtClean="0"/>
              <a:t>What WFS has taught 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91000"/>
          </a:xfrm>
        </p:spPr>
        <p:txBody>
          <a:bodyPr/>
          <a:lstStyle/>
          <a:p>
            <a:r>
              <a:rPr lang="en-US" dirty="0" smtClean="0"/>
              <a:t>I want to extend a big thanks for all of the guidance and support from my mentors Karin </a:t>
            </a:r>
            <a:r>
              <a:rPr lang="en-US" dirty="0" err="1" smtClean="0"/>
              <a:t>Wadsack</a:t>
            </a:r>
            <a:r>
              <a:rPr lang="en-US" dirty="0" smtClean="0"/>
              <a:t> and Allison </a:t>
            </a:r>
            <a:r>
              <a:rPr lang="en-US" dirty="0" err="1" smtClean="0"/>
              <a:t>Kipple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NASA Space Grant</a:t>
            </a:r>
          </a:p>
          <a:p>
            <a:endParaRPr lang="en-US" dirty="0" smtClean="0"/>
          </a:p>
          <a:p>
            <a:r>
              <a:rPr lang="en-US" dirty="0" smtClean="0"/>
              <a:t>Kathleen </a:t>
            </a:r>
            <a:r>
              <a:rPr lang="en-US" dirty="0" err="1" smtClean="0"/>
              <a:t>Stigmon</a:t>
            </a:r>
            <a:r>
              <a:rPr lang="en-US" dirty="0" smtClean="0"/>
              <a:t> &amp; Dr. Barlow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0"/>
            <a:ext cx="81838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Importance of 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Renewable resource</a:t>
            </a:r>
          </a:p>
          <a:p>
            <a:endParaRPr lang="en-US" dirty="0" smtClean="0"/>
          </a:p>
          <a:p>
            <a:r>
              <a:rPr lang="en-US" dirty="0" smtClean="0"/>
              <a:t>“Green” energy</a:t>
            </a:r>
          </a:p>
          <a:p>
            <a:endParaRPr lang="en-US" dirty="0" smtClean="0"/>
          </a:p>
          <a:p>
            <a:r>
              <a:rPr lang="en-US" dirty="0" smtClean="0"/>
              <a:t>Clean energy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www.solarrochester.com/content/images/wind%20turbine2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733800" cy="356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838200"/>
          </a:xfrm>
        </p:spPr>
        <p:txBody>
          <a:bodyPr/>
          <a:lstStyle/>
          <a:p>
            <a:pPr algn="ctr"/>
            <a:r>
              <a:rPr lang="en-US" dirty="0" smtClean="0"/>
              <a:t>Wind For Schools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3276600"/>
            <a:ext cx="8183880" cy="3124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Originated in 2005 by Wind Powering America and the National Renewable Energy Lab </a:t>
            </a:r>
          </a:p>
          <a:p>
            <a:r>
              <a:rPr lang="en-US" sz="2200" dirty="0" smtClean="0"/>
              <a:t>Project Goals:</a:t>
            </a:r>
          </a:p>
          <a:p>
            <a:pPr lvl="1"/>
            <a:r>
              <a:rPr lang="en-US" sz="1800" dirty="0" smtClean="0"/>
              <a:t>-Install small wind </a:t>
            </a:r>
            <a:r>
              <a:rPr lang="en-US" sz="1800" smtClean="0"/>
              <a:t>turbines </a:t>
            </a:r>
            <a:endParaRPr lang="en-US" sz="1800" dirty="0" smtClean="0"/>
          </a:p>
          <a:p>
            <a:pPr lvl="1"/>
            <a:r>
              <a:rPr lang="en-US" sz="1800" dirty="0" smtClean="0"/>
              <a:t>-Introduce teachers and students to wind energy</a:t>
            </a:r>
            <a:endParaRPr lang="en-US" sz="1800" dirty="0"/>
          </a:p>
        </p:txBody>
      </p:sp>
      <p:pic>
        <p:nvPicPr>
          <p:cNvPr id="7" name="Content Placeholder 3" descr="ARD17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94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838200"/>
          </a:xfrm>
        </p:spPr>
        <p:txBody>
          <a:bodyPr/>
          <a:lstStyle/>
          <a:p>
            <a:pPr algn="ctr"/>
            <a:r>
              <a:rPr lang="en-US" dirty="0" smtClean="0"/>
              <a:t>Wind For Schools at NAU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November of 2011 WFS installed our first </a:t>
            </a:r>
            <a:r>
              <a:rPr lang="en-US" dirty="0" err="1" smtClean="0"/>
              <a:t>Skystream</a:t>
            </a:r>
            <a:r>
              <a:rPr lang="en-US" dirty="0" smtClean="0"/>
              <a:t> turbine at NAU</a:t>
            </a:r>
          </a:p>
          <a:p>
            <a:endParaRPr lang="en-US" dirty="0" smtClean="0"/>
          </a:p>
          <a:p>
            <a:r>
              <a:rPr lang="en-US" dirty="0" smtClean="0"/>
              <a:t>Approval for another </a:t>
            </a:r>
          </a:p>
          <a:p>
            <a:pPr>
              <a:buNone/>
            </a:pPr>
            <a:r>
              <a:rPr lang="en-US" dirty="0" err="1" smtClean="0"/>
              <a:t>Skystream</a:t>
            </a:r>
            <a:r>
              <a:rPr lang="en-US" dirty="0" smtClean="0"/>
              <a:t> at the </a:t>
            </a:r>
          </a:p>
          <a:p>
            <a:pPr>
              <a:buNone/>
            </a:pPr>
            <a:r>
              <a:rPr lang="en-US" dirty="0" smtClean="0"/>
              <a:t>HRM building</a:t>
            </a:r>
          </a:p>
          <a:p>
            <a:endParaRPr lang="en-US" dirty="0" smtClean="0"/>
          </a:p>
          <a:p>
            <a:r>
              <a:rPr lang="en-US" dirty="0" smtClean="0"/>
              <a:t>Bike Generator </a:t>
            </a:r>
          </a:p>
          <a:p>
            <a:pPr>
              <a:buNone/>
            </a:pPr>
            <a:r>
              <a:rPr lang="en-US" dirty="0" smtClean="0"/>
              <a:t>	Project</a:t>
            </a:r>
            <a:endParaRPr lang="en-US" dirty="0"/>
          </a:p>
        </p:txBody>
      </p:sp>
      <p:pic>
        <p:nvPicPr>
          <p:cNvPr id="4" name="Picture 3" descr="skystre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1010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421480" y="435767"/>
            <a:ext cx="8493920" cy="6226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914400"/>
          </a:xfrm>
        </p:spPr>
        <p:txBody>
          <a:bodyPr/>
          <a:lstStyle/>
          <a:p>
            <a:pPr algn="ctr"/>
            <a:r>
              <a:rPr lang="en-US" dirty="0" smtClean="0"/>
              <a:t>WFS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572000"/>
          </a:xfrm>
        </p:spPr>
        <p:txBody>
          <a:bodyPr/>
          <a:lstStyle/>
          <a:p>
            <a:r>
              <a:rPr lang="en-US" dirty="0" err="1" smtClean="0"/>
              <a:t>McGyver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Blade Design</a:t>
            </a:r>
          </a:p>
          <a:p>
            <a:endParaRPr lang="en-US" dirty="0" smtClean="0"/>
          </a:p>
          <a:p>
            <a:r>
              <a:rPr lang="en-US" dirty="0" smtClean="0"/>
              <a:t>Anemometers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McGyver</a:t>
            </a:r>
            <a:r>
              <a:rPr lang="en-US" dirty="0" smtClean="0"/>
              <a:t>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IMG_92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421480" y="435768"/>
            <a:ext cx="8341520" cy="5126832"/>
          </a:xfrm>
          <a:prstGeom prst="snipRoundRect">
            <a:avLst>
              <a:gd name="adj1" fmla="val 1040"/>
              <a:gd name="adj2" fmla="val 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914400"/>
          </a:xfrm>
        </p:spPr>
        <p:txBody>
          <a:bodyPr/>
          <a:lstStyle/>
          <a:p>
            <a:pPr algn="ctr"/>
            <a:r>
              <a:rPr lang="en-US" dirty="0" smtClean="0"/>
              <a:t>Kinsey Intersession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041648"/>
          </a:xfrm>
        </p:spPr>
        <p:txBody>
          <a:bodyPr/>
          <a:lstStyle/>
          <a:p>
            <a:r>
              <a:rPr lang="en-US" dirty="0" smtClean="0"/>
              <a:t>Worked with WACBAT freshman</a:t>
            </a:r>
          </a:p>
          <a:p>
            <a:endParaRPr lang="en-US" dirty="0" smtClean="0"/>
          </a:p>
          <a:p>
            <a:r>
              <a:rPr lang="en-US" dirty="0" smtClean="0"/>
              <a:t>Prep work</a:t>
            </a:r>
          </a:p>
          <a:p>
            <a:endParaRPr lang="en-US" dirty="0" smtClean="0"/>
          </a:p>
          <a:p>
            <a:r>
              <a:rPr lang="en-US" dirty="0" smtClean="0"/>
              <a:t>8 day afterschool program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WFS Regional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5257800"/>
          </a:xfrm>
        </p:spPr>
        <p:txBody>
          <a:bodyPr/>
          <a:lstStyle/>
          <a:p>
            <a:r>
              <a:rPr lang="en-US" dirty="0" smtClean="0"/>
              <a:t>2 day conference at the National Renewable Energy Lab in Boulder, CO</a:t>
            </a:r>
          </a:p>
          <a:p>
            <a:endParaRPr lang="en-US" dirty="0" smtClean="0"/>
          </a:p>
          <a:p>
            <a:r>
              <a:rPr lang="en-US" dirty="0" smtClean="0"/>
              <a:t>State updates</a:t>
            </a:r>
          </a:p>
          <a:p>
            <a:endParaRPr lang="en-US" dirty="0" smtClean="0"/>
          </a:p>
          <a:p>
            <a:r>
              <a:rPr lang="en-US" dirty="0" smtClean="0"/>
              <a:t>New projects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aeer.cisat.jmu.edu/images/wfs%20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2866252" cy="25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1606</TotalTime>
  <Words>202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Wind For Schools </vt:lpstr>
      <vt:lpstr>The Importance of Wind Energy</vt:lpstr>
      <vt:lpstr>Wind For Schools Program</vt:lpstr>
      <vt:lpstr>Wind For Schools at NAU</vt:lpstr>
      <vt:lpstr>Slide 5</vt:lpstr>
      <vt:lpstr>WFS Activities </vt:lpstr>
      <vt:lpstr>McGyver Activity</vt:lpstr>
      <vt:lpstr>Kinsey Intersession</vt:lpstr>
      <vt:lpstr>WFS Regional Conference</vt:lpstr>
      <vt:lpstr>Outreach to Schools</vt:lpstr>
      <vt:lpstr>Conclusion </vt:lpstr>
      <vt:lpstr>Acknowledgements 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For Schools</dc:title>
  <dc:creator>Kelsey</dc:creator>
  <cp:lastModifiedBy>Kelsey</cp:lastModifiedBy>
  <cp:revision>8</cp:revision>
  <dcterms:created xsi:type="dcterms:W3CDTF">2012-04-02T21:28:05Z</dcterms:created>
  <dcterms:modified xsi:type="dcterms:W3CDTF">2012-04-11T19:07:27Z</dcterms:modified>
</cp:coreProperties>
</file>